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</p:sldMasterIdLst>
  <p:notesMasterIdLst>
    <p:notesMasterId r:id="rId24"/>
  </p:notesMasterIdLst>
  <p:sldIdLst>
    <p:sldId id="256" r:id="rId3"/>
    <p:sldId id="281" r:id="rId4"/>
    <p:sldId id="287" r:id="rId5"/>
    <p:sldId id="283" r:id="rId6"/>
    <p:sldId id="273" r:id="rId7"/>
    <p:sldId id="274" r:id="rId8"/>
    <p:sldId id="260" r:id="rId9"/>
    <p:sldId id="284" r:id="rId10"/>
    <p:sldId id="276" r:id="rId11"/>
    <p:sldId id="263" r:id="rId12"/>
    <p:sldId id="285" r:id="rId13"/>
    <p:sldId id="278" r:id="rId14"/>
    <p:sldId id="266" r:id="rId15"/>
    <p:sldId id="286" r:id="rId16"/>
    <p:sldId id="267" r:id="rId17"/>
    <p:sldId id="279" r:id="rId18"/>
    <p:sldId id="268" r:id="rId19"/>
    <p:sldId id="269" r:id="rId20"/>
    <p:sldId id="280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62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B54283CD-4143-423D-9A91-632E04AFCBDF}"/>
    <pc:docChg chg="undo custSel modSld">
      <pc:chgData name="Tom Schonewille" userId="22f0b6d3d6060922" providerId="LiveId" clId="{B54283CD-4143-423D-9A91-632E04AFCBDF}" dt="2017-10-10T14:47:07.377" v="163" actId="20577"/>
      <pc:docMkLst>
        <pc:docMk/>
      </pc:docMkLst>
      <pc:sldChg chg="addSp delSp modSp">
        <pc:chgData name="Tom Schonewille" userId="22f0b6d3d6060922" providerId="LiveId" clId="{B54283CD-4143-423D-9A91-632E04AFCBDF}" dt="2017-10-10T14:26:24.923" v="6" actId="1076"/>
        <pc:sldMkLst>
          <pc:docMk/>
          <pc:sldMk cId="747963850" sldId="256"/>
        </pc:sldMkLst>
        <pc:picChg chg="add mod">
          <ac:chgData name="Tom Schonewille" userId="22f0b6d3d6060922" providerId="LiveId" clId="{B54283CD-4143-423D-9A91-632E04AFCBDF}" dt="2017-10-10T14:26:24.923" v="6" actId="1076"/>
          <ac:picMkLst>
            <pc:docMk/>
            <pc:sldMk cId="747963850" sldId="256"/>
            <ac:picMk id="12" creationId="{1A78C6CB-4D28-4EFB-A5FD-536F32657054}"/>
          </ac:picMkLst>
        </pc:picChg>
        <pc:picChg chg="mod">
          <ac:chgData name="Tom Schonewille" userId="22f0b6d3d6060922" providerId="LiveId" clId="{B54283CD-4143-423D-9A91-632E04AFCBDF}" dt="2017-10-10T14:26:06.595" v="1" actId="1076"/>
          <ac:picMkLst>
            <pc:docMk/>
            <pc:sldMk cId="747963850" sldId="256"/>
            <ac:picMk id="14" creationId="{D6B2BF9B-BD4D-4E91-AC8E-C890BD5946EB}"/>
          </ac:picMkLst>
        </pc:picChg>
        <pc:picChg chg="del">
          <ac:chgData name="Tom Schonewille" userId="22f0b6d3d6060922" providerId="LiveId" clId="{B54283CD-4143-423D-9A91-632E04AFCBDF}" dt="2017-10-10T14:26:04.464" v="0" actId="478"/>
          <ac:picMkLst>
            <pc:docMk/>
            <pc:sldMk cId="747963850" sldId="256"/>
            <ac:picMk id="15" creationId="{F81BB61E-FEB3-4046-9061-3E8B55B1AF09}"/>
          </ac:picMkLst>
        </pc:picChg>
      </pc:sldChg>
      <pc:sldChg chg="modSp">
        <pc:chgData name="Tom Schonewille" userId="22f0b6d3d6060922" providerId="LiveId" clId="{B54283CD-4143-423D-9A91-632E04AFCBDF}" dt="2017-10-10T14:35:10.823" v="138" actId="20577"/>
        <pc:sldMkLst>
          <pc:docMk/>
          <pc:sldMk cId="664510568" sldId="259"/>
        </pc:sldMkLst>
        <pc:spChg chg="mod">
          <ac:chgData name="Tom Schonewille" userId="22f0b6d3d6060922" providerId="LiveId" clId="{B54283CD-4143-423D-9A91-632E04AFCBDF}" dt="2017-10-10T14:28:12.220" v="31"/>
          <ac:spMkLst>
            <pc:docMk/>
            <pc:sldMk cId="664510568" sldId="259"/>
            <ac:spMk id="11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35:10.823" v="138" actId="20577"/>
          <ac:spMkLst>
            <pc:docMk/>
            <pc:sldMk cId="664510568" sldId="259"/>
            <ac:spMk id="13" creationId="{00000000-0000-0000-0000-000000000000}"/>
          </ac:spMkLst>
        </pc:spChg>
      </pc:sldChg>
      <pc:sldChg chg="addSp delSp modSp">
        <pc:chgData name="Tom Schonewille" userId="22f0b6d3d6060922" providerId="LiveId" clId="{B54283CD-4143-423D-9A91-632E04AFCBDF}" dt="2017-10-10T14:26:42.451" v="10" actId="1076"/>
        <pc:sldMkLst>
          <pc:docMk/>
          <pc:sldMk cId="2034044840" sldId="260"/>
        </pc:sldMkLst>
        <pc:picChg chg="add mod">
          <ac:chgData name="Tom Schonewille" userId="22f0b6d3d6060922" providerId="LiveId" clId="{B54283CD-4143-423D-9A91-632E04AFCBDF}" dt="2017-10-10T14:26:42.451" v="10" actId="1076"/>
          <ac:picMkLst>
            <pc:docMk/>
            <pc:sldMk cId="2034044840" sldId="260"/>
            <ac:picMk id="12" creationId="{7A2007EA-87C3-4113-93AE-3F496E785097}"/>
          </ac:picMkLst>
        </pc:picChg>
        <pc:picChg chg="del">
          <ac:chgData name="Tom Schonewille" userId="22f0b6d3d6060922" providerId="LiveId" clId="{B54283CD-4143-423D-9A91-632E04AFCBDF}" dt="2017-10-10T14:26:39.819" v="8" actId="478"/>
          <ac:picMkLst>
            <pc:docMk/>
            <pc:sldMk cId="2034044840" sldId="260"/>
            <ac:picMk id="15" creationId="{8357F30C-EF05-40BE-990C-B15F77A3E31C}"/>
          </ac:picMkLst>
        </pc:picChg>
        <pc:picChg chg="del">
          <ac:chgData name="Tom Schonewille" userId="22f0b6d3d6060922" providerId="LiveId" clId="{B54283CD-4143-423D-9A91-632E04AFCBDF}" dt="2017-10-10T14:26:39.165" v="7" actId="478"/>
          <ac:picMkLst>
            <pc:docMk/>
            <pc:sldMk cId="2034044840" sldId="260"/>
            <ac:picMk id="16" creationId="{074E1430-77D8-4385-92DB-47647FA434B3}"/>
          </ac:picMkLst>
        </pc:picChg>
        <pc:picChg chg="add mod">
          <ac:chgData name="Tom Schonewille" userId="22f0b6d3d6060922" providerId="LiveId" clId="{B54283CD-4143-423D-9A91-632E04AFCBDF}" dt="2017-10-10T14:26:42.451" v="10" actId="1076"/>
          <ac:picMkLst>
            <pc:docMk/>
            <pc:sldMk cId="2034044840" sldId="260"/>
            <ac:picMk id="17" creationId="{9E68036D-1DC3-47F6-959E-25B1E4007106}"/>
          </ac:picMkLst>
        </pc:picChg>
      </pc:sldChg>
      <pc:sldChg chg="modSp">
        <pc:chgData name="Tom Schonewille" userId="22f0b6d3d6060922" providerId="LiveId" clId="{B54283CD-4143-423D-9A91-632E04AFCBDF}" dt="2017-10-10T14:34:08.222" v="106" actId="1076"/>
        <pc:sldMkLst>
          <pc:docMk/>
          <pc:sldMk cId="897235541" sldId="261"/>
        </pc:sldMkLst>
        <pc:spChg chg="mod">
          <ac:chgData name="Tom Schonewille" userId="22f0b6d3d6060922" providerId="LiveId" clId="{B54283CD-4143-423D-9A91-632E04AFCBDF}" dt="2017-10-10T14:34:05.893" v="105" actId="20577"/>
          <ac:spMkLst>
            <pc:docMk/>
            <pc:sldMk cId="897235541" sldId="261"/>
            <ac:spMk id="14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33:13.859" v="92" actId="20577"/>
          <ac:spMkLst>
            <pc:docMk/>
            <pc:sldMk cId="897235541" sldId="261"/>
            <ac:spMk id="18" creationId="{00000000-0000-0000-0000-000000000000}"/>
          </ac:spMkLst>
        </pc:spChg>
        <pc:picChg chg="mod">
          <ac:chgData name="Tom Schonewille" userId="22f0b6d3d6060922" providerId="LiveId" clId="{B54283CD-4143-423D-9A91-632E04AFCBDF}" dt="2017-10-10T14:34:04.319" v="103" actId="1076"/>
          <ac:picMkLst>
            <pc:docMk/>
            <pc:sldMk cId="897235541" sldId="261"/>
            <ac:picMk id="16" creationId="{00000000-0000-0000-0000-000000000000}"/>
          </ac:picMkLst>
        </pc:picChg>
        <pc:picChg chg="mod">
          <ac:chgData name="Tom Schonewille" userId="22f0b6d3d6060922" providerId="LiveId" clId="{B54283CD-4143-423D-9A91-632E04AFCBDF}" dt="2017-10-10T14:33:19.095" v="93" actId="1076"/>
          <ac:picMkLst>
            <pc:docMk/>
            <pc:sldMk cId="897235541" sldId="261"/>
            <ac:picMk id="17" creationId="{00000000-0000-0000-0000-000000000000}"/>
          </ac:picMkLst>
        </pc:picChg>
        <pc:picChg chg="mod">
          <ac:chgData name="Tom Schonewille" userId="22f0b6d3d6060922" providerId="LiveId" clId="{B54283CD-4143-423D-9A91-632E04AFCBDF}" dt="2017-10-10T14:34:08.222" v="106" actId="1076"/>
          <ac:picMkLst>
            <pc:docMk/>
            <pc:sldMk cId="897235541" sldId="261"/>
            <ac:picMk id="19" creationId="{00000000-0000-0000-0000-000000000000}"/>
          </ac:picMkLst>
        </pc:picChg>
      </pc:sldChg>
      <pc:sldChg chg="addSp delSp">
        <pc:chgData name="Tom Schonewille" userId="22f0b6d3d6060922" providerId="LiveId" clId="{B54283CD-4143-423D-9A91-632E04AFCBDF}" dt="2017-10-10T14:26:51.647" v="13"/>
        <pc:sldMkLst>
          <pc:docMk/>
          <pc:sldMk cId="1649921933" sldId="263"/>
        </pc:sldMkLst>
        <pc:picChg chg="add">
          <ac:chgData name="Tom Schonewille" userId="22f0b6d3d6060922" providerId="LiveId" clId="{B54283CD-4143-423D-9A91-632E04AFCBDF}" dt="2017-10-10T14:26:51.647" v="13"/>
          <ac:picMkLst>
            <pc:docMk/>
            <pc:sldMk cId="1649921933" sldId="263"/>
            <ac:picMk id="12" creationId="{3F51B2DA-CEC7-4AA1-967A-80AAC5C7898F}"/>
          </ac:picMkLst>
        </pc:picChg>
        <pc:picChg chg="add">
          <ac:chgData name="Tom Schonewille" userId="22f0b6d3d6060922" providerId="LiveId" clId="{B54283CD-4143-423D-9A91-632E04AFCBDF}" dt="2017-10-10T14:26:51.647" v="13"/>
          <ac:picMkLst>
            <pc:docMk/>
            <pc:sldMk cId="1649921933" sldId="263"/>
            <ac:picMk id="13" creationId="{8B4A1A67-A63C-4AA2-A06B-3C243A4DDBAC}"/>
          </ac:picMkLst>
        </pc:picChg>
        <pc:picChg chg="del">
          <ac:chgData name="Tom Schonewille" userId="22f0b6d3d6060922" providerId="LiveId" clId="{B54283CD-4143-423D-9A91-632E04AFCBDF}" dt="2017-10-10T14:26:50.413" v="11" actId="478"/>
          <ac:picMkLst>
            <pc:docMk/>
            <pc:sldMk cId="1649921933" sldId="263"/>
            <ac:picMk id="14" creationId="{F4604DA9-4DBE-4869-8024-A333E39E8255}"/>
          </ac:picMkLst>
        </pc:picChg>
        <pc:picChg chg="del">
          <ac:chgData name="Tom Schonewille" userId="22f0b6d3d6060922" providerId="LiveId" clId="{B54283CD-4143-423D-9A91-632E04AFCBDF}" dt="2017-10-10T14:26:50.901" v="12" actId="478"/>
          <ac:picMkLst>
            <pc:docMk/>
            <pc:sldMk cId="1649921933" sldId="263"/>
            <ac:picMk id="15" creationId="{4F618EA9-105E-4B5E-9C18-D165BDCDB1F0}"/>
          </ac:picMkLst>
        </pc:picChg>
      </pc:sldChg>
      <pc:sldChg chg="addSp modSp">
        <pc:chgData name="Tom Schonewille" userId="22f0b6d3d6060922" providerId="LiveId" clId="{B54283CD-4143-423D-9A91-632E04AFCBDF}" dt="2017-10-10T14:46:07.250" v="151" actId="1076"/>
        <pc:sldMkLst>
          <pc:docMk/>
          <pc:sldMk cId="408357240" sldId="264"/>
        </pc:sldMkLst>
        <pc:spChg chg="mod">
          <ac:chgData name="Tom Schonewille" userId="22f0b6d3d6060922" providerId="LiveId" clId="{B54283CD-4143-423D-9A91-632E04AFCBDF}" dt="2017-10-10T14:46:02.595" v="150" actId="20577"/>
          <ac:spMkLst>
            <pc:docMk/>
            <pc:sldMk cId="408357240" sldId="264"/>
            <ac:spMk id="14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44:02.446" v="143" actId="20577"/>
          <ac:spMkLst>
            <pc:docMk/>
            <pc:sldMk cId="408357240" sldId="264"/>
            <ac:spMk id="18" creationId="{00000000-0000-0000-0000-000000000000}"/>
          </ac:spMkLst>
        </pc:spChg>
        <pc:picChg chg="mod">
          <ac:chgData name="Tom Schonewille" userId="22f0b6d3d6060922" providerId="LiveId" clId="{B54283CD-4143-423D-9A91-632E04AFCBDF}" dt="2017-10-10T14:46:07.250" v="151" actId="1076"/>
          <ac:picMkLst>
            <pc:docMk/>
            <pc:sldMk cId="408357240" sldId="264"/>
            <ac:picMk id="11" creationId="{00000000-0000-0000-0000-000000000000}"/>
          </ac:picMkLst>
        </pc:picChg>
        <pc:picChg chg="add mod">
          <ac:chgData name="Tom Schonewille" userId="22f0b6d3d6060922" providerId="LiveId" clId="{B54283CD-4143-423D-9A91-632E04AFCBDF}" dt="2017-10-10T14:44:14.082" v="145" actId="1076"/>
          <ac:picMkLst>
            <pc:docMk/>
            <pc:sldMk cId="408357240" sldId="264"/>
            <ac:picMk id="12" creationId="{91BC61B1-5675-404A-81B5-E66E8238E2D5}"/>
          </ac:picMkLst>
        </pc:picChg>
        <pc:picChg chg="add mod">
          <ac:chgData name="Tom Schonewille" userId="22f0b6d3d6060922" providerId="LiveId" clId="{B54283CD-4143-423D-9A91-632E04AFCBDF}" dt="2017-10-10T14:44:34.937" v="148" actId="1076"/>
          <ac:picMkLst>
            <pc:docMk/>
            <pc:sldMk cId="408357240" sldId="264"/>
            <ac:picMk id="16" creationId="{E3677083-81C3-4BBA-A7A1-2FCE49D662BA}"/>
          </ac:picMkLst>
        </pc:picChg>
      </pc:sldChg>
      <pc:sldChg chg="addSp delSp">
        <pc:chgData name="Tom Schonewille" userId="22f0b6d3d6060922" providerId="LiveId" clId="{B54283CD-4143-423D-9A91-632E04AFCBDF}" dt="2017-10-10T14:26:55.811" v="16"/>
        <pc:sldMkLst>
          <pc:docMk/>
          <pc:sldMk cId="1357334574" sldId="266"/>
        </pc:sldMkLst>
        <pc:picChg chg="add">
          <ac:chgData name="Tom Schonewille" userId="22f0b6d3d6060922" providerId="LiveId" clId="{B54283CD-4143-423D-9A91-632E04AFCBDF}" dt="2017-10-10T14:26:55.811" v="16"/>
          <ac:picMkLst>
            <pc:docMk/>
            <pc:sldMk cId="1357334574" sldId="266"/>
            <ac:picMk id="12" creationId="{762CBC2B-3FE7-4351-B1DC-52FA4A07D3C3}"/>
          </ac:picMkLst>
        </pc:picChg>
        <pc:picChg chg="add">
          <ac:chgData name="Tom Schonewille" userId="22f0b6d3d6060922" providerId="LiveId" clId="{B54283CD-4143-423D-9A91-632E04AFCBDF}" dt="2017-10-10T14:26:55.811" v="16"/>
          <ac:picMkLst>
            <pc:docMk/>
            <pc:sldMk cId="1357334574" sldId="266"/>
            <ac:picMk id="13" creationId="{A7709E00-A5B2-45B0-93D8-987A1F5455BA}"/>
          </ac:picMkLst>
        </pc:picChg>
        <pc:picChg chg="del">
          <ac:chgData name="Tom Schonewille" userId="22f0b6d3d6060922" providerId="LiveId" clId="{B54283CD-4143-423D-9A91-632E04AFCBDF}" dt="2017-10-10T14:26:54.420" v="14" actId="478"/>
          <ac:picMkLst>
            <pc:docMk/>
            <pc:sldMk cId="1357334574" sldId="266"/>
            <ac:picMk id="14" creationId="{84182CF4-E3C9-4430-9859-DFC9AE3B75A3}"/>
          </ac:picMkLst>
        </pc:picChg>
        <pc:picChg chg="del">
          <ac:chgData name="Tom Schonewille" userId="22f0b6d3d6060922" providerId="LiveId" clId="{B54283CD-4143-423D-9A91-632E04AFCBDF}" dt="2017-10-10T14:26:55" v="15" actId="478"/>
          <ac:picMkLst>
            <pc:docMk/>
            <pc:sldMk cId="1357334574" sldId="266"/>
            <ac:picMk id="15" creationId="{47FBA804-E178-4E74-A732-91CA39C201BD}"/>
          </ac:picMkLst>
        </pc:picChg>
      </pc:sldChg>
      <pc:sldChg chg="modSp">
        <pc:chgData name="Tom Schonewille" userId="22f0b6d3d6060922" providerId="LiveId" clId="{B54283CD-4143-423D-9A91-632E04AFCBDF}" dt="2017-10-10T14:47:07.377" v="163" actId="20577"/>
        <pc:sldMkLst>
          <pc:docMk/>
          <pc:sldMk cId="2099838244" sldId="267"/>
        </pc:sldMkLst>
        <pc:spChg chg="mod">
          <ac:chgData name="Tom Schonewille" userId="22f0b6d3d6060922" providerId="LiveId" clId="{B54283CD-4143-423D-9A91-632E04AFCBDF}" dt="2017-10-10T14:47:07.377" v="163" actId="20577"/>
          <ac:spMkLst>
            <pc:docMk/>
            <pc:sldMk cId="2099838244" sldId="267"/>
            <ac:spMk id="12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47:01.834" v="161" actId="20577"/>
          <ac:spMkLst>
            <pc:docMk/>
            <pc:sldMk cId="2099838244" sldId="267"/>
            <ac:spMk id="18" creationId="{00000000-0000-0000-0000-000000000000}"/>
          </ac:spMkLst>
        </pc:spChg>
      </pc:sldChg>
      <pc:sldChg chg="addSp delSp">
        <pc:chgData name="Tom Schonewille" userId="22f0b6d3d6060922" providerId="LiveId" clId="{B54283CD-4143-423D-9A91-632E04AFCBDF}" dt="2017-10-10T14:27:01.478" v="19"/>
        <pc:sldMkLst>
          <pc:docMk/>
          <pc:sldMk cId="1561708054" sldId="269"/>
        </pc:sldMkLst>
        <pc:picChg chg="add">
          <ac:chgData name="Tom Schonewille" userId="22f0b6d3d6060922" providerId="LiveId" clId="{B54283CD-4143-423D-9A91-632E04AFCBDF}" dt="2017-10-10T14:27:01.478" v="19"/>
          <ac:picMkLst>
            <pc:docMk/>
            <pc:sldMk cId="1561708054" sldId="269"/>
            <ac:picMk id="12" creationId="{FE3DBDF5-B340-4A93-818F-02117263376F}"/>
          </ac:picMkLst>
        </pc:picChg>
        <pc:picChg chg="add">
          <ac:chgData name="Tom Schonewille" userId="22f0b6d3d6060922" providerId="LiveId" clId="{B54283CD-4143-423D-9A91-632E04AFCBDF}" dt="2017-10-10T14:27:01.478" v="19"/>
          <ac:picMkLst>
            <pc:docMk/>
            <pc:sldMk cId="1561708054" sldId="269"/>
            <ac:picMk id="13" creationId="{98E8E97A-D63B-46FF-BB01-58186C60F483}"/>
          </ac:picMkLst>
        </pc:picChg>
        <pc:picChg chg="del">
          <ac:chgData name="Tom Schonewille" userId="22f0b6d3d6060922" providerId="LiveId" clId="{B54283CD-4143-423D-9A91-632E04AFCBDF}" dt="2017-10-10T14:26:59.880" v="17" actId="478"/>
          <ac:picMkLst>
            <pc:docMk/>
            <pc:sldMk cId="1561708054" sldId="269"/>
            <ac:picMk id="14" creationId="{81460AF4-86B2-4F27-9148-5A4C34366F29}"/>
          </ac:picMkLst>
        </pc:picChg>
        <pc:picChg chg="del">
          <ac:chgData name="Tom Schonewille" userId="22f0b6d3d6060922" providerId="LiveId" clId="{B54283CD-4143-423D-9A91-632E04AFCBDF}" dt="2017-10-10T14:27:00.701" v="18" actId="478"/>
          <ac:picMkLst>
            <pc:docMk/>
            <pc:sldMk cId="1561708054" sldId="269"/>
            <ac:picMk id="15" creationId="{80D6AF58-5BD2-4033-AF6D-1FC83EFD63A5}"/>
          </ac:picMkLst>
        </pc:picChg>
      </pc:sldChg>
      <pc:sldChg chg="addSp delSp modSp">
        <pc:chgData name="Tom Schonewille" userId="22f0b6d3d6060922" providerId="LiveId" clId="{B54283CD-4143-423D-9A91-632E04AFCBDF}" dt="2017-10-10T14:27:24.339" v="26" actId="14100"/>
        <pc:sldMkLst>
          <pc:docMk/>
          <pc:sldMk cId="1795558547" sldId="271"/>
        </pc:sldMkLst>
        <pc:picChg chg="add mod">
          <ac:chgData name="Tom Schonewille" userId="22f0b6d3d6060922" providerId="LiveId" clId="{B54283CD-4143-423D-9A91-632E04AFCBDF}" dt="2017-10-10T14:27:24.339" v="26" actId="14100"/>
          <ac:picMkLst>
            <pc:docMk/>
            <pc:sldMk cId="1795558547" sldId="271"/>
            <ac:picMk id="12" creationId="{A9BB58EA-6C78-402F-A71E-CB31EB94E81C}"/>
          </ac:picMkLst>
        </pc:picChg>
        <pc:picChg chg="del">
          <ac:chgData name="Tom Schonewille" userId="22f0b6d3d6060922" providerId="LiveId" clId="{B54283CD-4143-423D-9A91-632E04AFCBDF}" dt="2017-10-10T14:27:05.566" v="20" actId="478"/>
          <ac:picMkLst>
            <pc:docMk/>
            <pc:sldMk cId="1795558547" sldId="271"/>
            <ac:picMk id="13" creationId="{BCB5B763-B808-42CF-A273-464B83B83411}"/>
          </ac:picMkLst>
        </pc:picChg>
        <pc:picChg chg="add mod">
          <ac:chgData name="Tom Schonewille" userId="22f0b6d3d6060922" providerId="LiveId" clId="{B54283CD-4143-423D-9A91-632E04AFCBDF}" dt="2017-10-10T14:27:16.371" v="24" actId="1076"/>
          <ac:picMkLst>
            <pc:docMk/>
            <pc:sldMk cId="1795558547" sldId="271"/>
            <ac:picMk id="14" creationId="{A2A4274F-FFB3-4679-ADAC-42A6B934A799}"/>
          </ac:picMkLst>
        </pc:picChg>
        <pc:picChg chg="del">
          <ac:chgData name="Tom Schonewille" userId="22f0b6d3d6060922" providerId="LiveId" clId="{B54283CD-4143-423D-9A91-632E04AFCBDF}" dt="2017-10-10T14:27:06.063" v="21" actId="478"/>
          <ac:picMkLst>
            <pc:docMk/>
            <pc:sldMk cId="1795558547" sldId="271"/>
            <ac:picMk id="15" creationId="{F7B79524-34C2-4391-A90F-91E24AA93DA1}"/>
          </ac:picMkLst>
        </pc:picChg>
      </pc:sldChg>
      <pc:sldChg chg="modSp">
        <pc:chgData name="Tom Schonewille" userId="22f0b6d3d6060922" providerId="LiveId" clId="{B54283CD-4143-423D-9A91-632E04AFCBDF}" dt="2017-10-10T14:29:49.190" v="37"/>
        <pc:sldMkLst>
          <pc:docMk/>
          <pc:sldMk cId="1668091147" sldId="272"/>
        </pc:sldMkLst>
        <pc:spChg chg="mod">
          <ac:chgData name="Tom Schonewille" userId="22f0b6d3d6060922" providerId="LiveId" clId="{B54283CD-4143-423D-9A91-632E04AFCBDF}" dt="2017-10-10T14:29:49.190" v="37"/>
          <ac:spMkLst>
            <pc:docMk/>
            <pc:sldMk cId="1668091147" sldId="272"/>
            <ac:spMk id="11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27:51.394" v="29"/>
          <ac:spMkLst>
            <pc:docMk/>
            <pc:sldMk cId="1668091147" sldId="272"/>
            <ac:spMk id="12" creationId="{00000000-0000-0000-0000-000000000000}"/>
          </ac:spMkLst>
        </pc:spChg>
      </pc:sldChg>
      <pc:sldChg chg="modSp">
        <pc:chgData name="Tom Schonewille" userId="22f0b6d3d6060922" providerId="LiveId" clId="{B54283CD-4143-423D-9A91-632E04AFCBDF}" dt="2017-10-10T14:33:47.016" v="100" actId="1076"/>
        <pc:sldMkLst>
          <pc:docMk/>
          <pc:sldMk cId="2022648114" sldId="273"/>
        </pc:sldMkLst>
        <pc:spChg chg="mod">
          <ac:chgData name="Tom Schonewille" userId="22f0b6d3d6060922" providerId="LiveId" clId="{B54283CD-4143-423D-9A91-632E04AFCBDF}" dt="2017-10-10T14:33:40.309" v="98" actId="20577"/>
          <ac:spMkLst>
            <pc:docMk/>
            <pc:sldMk cId="2022648114" sldId="273"/>
            <ac:spMk id="15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32:31.459" v="72" actId="20577"/>
          <ac:spMkLst>
            <pc:docMk/>
            <pc:sldMk cId="2022648114" sldId="273"/>
            <ac:spMk id="18" creationId="{00000000-0000-0000-0000-000000000000}"/>
          </ac:spMkLst>
        </pc:spChg>
        <pc:picChg chg="mod">
          <ac:chgData name="Tom Schonewille" userId="22f0b6d3d6060922" providerId="LiveId" clId="{B54283CD-4143-423D-9A91-632E04AFCBDF}" dt="2017-10-10T14:33:38.119" v="97" actId="1076"/>
          <ac:picMkLst>
            <pc:docMk/>
            <pc:sldMk cId="2022648114" sldId="273"/>
            <ac:picMk id="11" creationId="{00000000-0000-0000-0000-000000000000}"/>
          </ac:picMkLst>
        </pc:picChg>
        <pc:picChg chg="mod">
          <ac:chgData name="Tom Schonewille" userId="22f0b6d3d6060922" providerId="LiveId" clId="{B54283CD-4143-423D-9A91-632E04AFCBDF}" dt="2017-10-10T14:33:43.287" v="99" actId="1076"/>
          <ac:picMkLst>
            <pc:docMk/>
            <pc:sldMk cId="2022648114" sldId="273"/>
            <ac:picMk id="13" creationId="{00000000-0000-0000-0000-000000000000}"/>
          </ac:picMkLst>
        </pc:picChg>
        <pc:picChg chg="mod">
          <ac:chgData name="Tom Schonewille" userId="22f0b6d3d6060922" providerId="LiveId" clId="{B54283CD-4143-423D-9A91-632E04AFCBDF}" dt="2017-10-10T14:33:47.016" v="100" actId="1076"/>
          <ac:picMkLst>
            <pc:docMk/>
            <pc:sldMk cId="2022648114" sldId="273"/>
            <ac:picMk id="16" creationId="{00000000-0000-0000-0000-000000000000}"/>
          </ac:picMkLst>
        </pc:picChg>
      </pc:sldChg>
      <pc:sldChg chg="modSp">
        <pc:chgData name="Tom Schonewille" userId="22f0b6d3d6060922" providerId="LiveId" clId="{B54283CD-4143-423D-9A91-632E04AFCBDF}" dt="2017-10-10T14:34:45.719" v="133" actId="1076"/>
        <pc:sldMkLst>
          <pc:docMk/>
          <pc:sldMk cId="1723603807" sldId="275"/>
        </pc:sldMkLst>
        <pc:spChg chg="mod">
          <ac:chgData name="Tom Schonewille" userId="22f0b6d3d6060922" providerId="LiveId" clId="{B54283CD-4143-423D-9A91-632E04AFCBDF}" dt="2017-10-10T14:34:38.830" v="130" actId="20577"/>
          <ac:spMkLst>
            <pc:docMk/>
            <pc:sldMk cId="1723603807" sldId="275"/>
            <ac:spMk id="13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34:32.975" v="128" actId="20577"/>
          <ac:spMkLst>
            <pc:docMk/>
            <pc:sldMk cId="1723603807" sldId="275"/>
            <ac:spMk id="19" creationId="{00000000-0000-0000-0000-000000000000}"/>
          </ac:spMkLst>
        </pc:spChg>
        <pc:picChg chg="mod">
          <ac:chgData name="Tom Schonewille" userId="22f0b6d3d6060922" providerId="LiveId" clId="{B54283CD-4143-423D-9A91-632E04AFCBDF}" dt="2017-10-10T14:34:45.719" v="133" actId="1076"/>
          <ac:picMkLst>
            <pc:docMk/>
            <pc:sldMk cId="1723603807" sldId="275"/>
            <ac:picMk id="11" creationId="{00000000-0000-0000-0000-000000000000}"/>
          </ac:picMkLst>
        </pc:picChg>
      </pc:sldChg>
      <pc:sldChg chg="modSp">
        <pc:chgData name="Tom Schonewille" userId="22f0b6d3d6060922" providerId="LiveId" clId="{B54283CD-4143-423D-9A91-632E04AFCBDF}" dt="2017-10-10T14:46:37.161" v="155" actId="20577"/>
        <pc:sldMkLst>
          <pc:docMk/>
          <pc:sldMk cId="141731185" sldId="277"/>
        </pc:sldMkLst>
        <pc:spChg chg="mod">
          <ac:chgData name="Tom Schonewille" userId="22f0b6d3d6060922" providerId="LiveId" clId="{B54283CD-4143-423D-9A91-632E04AFCBDF}" dt="2017-10-10T14:46:37.161" v="155" actId="20577"/>
          <ac:spMkLst>
            <pc:docMk/>
            <pc:sldMk cId="141731185" sldId="277"/>
            <ac:spMk id="13" creationId="{00000000-0000-0000-0000-000000000000}"/>
          </ac:spMkLst>
        </pc:spChg>
        <pc:spChg chg="mod">
          <ac:chgData name="Tom Schonewille" userId="22f0b6d3d6060922" providerId="LiveId" clId="{B54283CD-4143-423D-9A91-632E04AFCBDF}" dt="2017-10-10T14:46:27.023" v="152"/>
          <ac:spMkLst>
            <pc:docMk/>
            <pc:sldMk cId="141731185" sldId="277"/>
            <ac:spMk id="19" creationId="{00000000-0000-0000-0000-000000000000}"/>
          </ac:spMkLst>
        </pc:spChg>
      </pc:sldChg>
      <pc:sldChg chg="modSp">
        <pc:chgData name="Tom Schonewille" userId="22f0b6d3d6060922" providerId="LiveId" clId="{B54283CD-4143-423D-9A91-632E04AFCBDF}" dt="2017-10-10T14:27:40.775" v="28" actId="14100"/>
        <pc:sldMkLst>
          <pc:docMk/>
          <pc:sldMk cId="2545041807" sldId="281"/>
        </pc:sldMkLst>
        <pc:spChg chg="mod">
          <ac:chgData name="Tom Schonewille" userId="22f0b6d3d6060922" providerId="LiveId" clId="{B54283CD-4143-423D-9A91-632E04AFCBDF}" dt="2017-10-10T14:27:40.775" v="28" actId="14100"/>
          <ac:spMkLst>
            <pc:docMk/>
            <pc:sldMk cId="2545041807" sldId="281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27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67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682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42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9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20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5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3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06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97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6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5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2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03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40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0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56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65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511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28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4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bedenken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teamnaam die goed bij het team past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voel mij deel van het team.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waar het boek over gaat.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9" descr="Ik lees! - Kaat piraa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14" y="2614329"/>
            <a:ext cx="2507794" cy="327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ideeën uitleggen.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weet wat ik moet doen als ik een woord niet kan lezen of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 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antwoord geven met een complete zin.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9" descr="Ik lees! - Kaat piraa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14" y="2614329"/>
            <a:ext cx="2507794" cy="327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04385" y="70626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2: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Lezen en verhelderen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4962" y="3202342"/>
            <a:ext cx="639859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16 en 17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lak memo’s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3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94962" y="1075599"/>
            <a:ext cx="639859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Groep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 t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met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557" y="706267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790" y="3750483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14" y="406898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95325" y="9000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5324" y="1449388"/>
            <a:ext cx="1080067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idee uitleggen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Memo’s plakken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Spiekbrief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Iedereen doet mee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4851" l="9845" r="95078">
                        <a14:foregroundMark x1="37306" y1="34653" x2="37306" y2="34653"/>
                        <a14:foregroundMark x1="36140" y1="36634" x2="36140" y2="36634"/>
                        <a14:foregroundMark x1="71244" y1="37822" x2="71244" y2="37822"/>
                        <a14:foregroundMark x1="70337" y1="45149" x2="70337" y2="45149"/>
                        <a14:foregroundMark x1="80052" y1="31287" x2="80052" y2="31287"/>
                        <a14:foregroundMark x1="35233" y1="51287" x2="35233" y2="51287"/>
                        <a14:foregroundMark x1="25648" y1="39208" x2="25648" y2="39208"/>
                        <a14:foregroundMark x1="18523" y1="35050" x2="18523" y2="35050"/>
                        <a14:foregroundMark x1="38472" y1="43366" x2="38472" y2="43366"/>
                        <a14:foregroundMark x1="29534" y1="74653" x2="29534" y2="74653"/>
                        <a14:foregroundMark x1="27073" y1="74059" x2="27073" y2="74059"/>
                        <a14:foregroundMark x1="20207" y1="46139" x2="20207" y2="46139"/>
                        <a14:foregroundMark x1="32902" y1="87723" x2="32902" y2="87723"/>
                        <a14:foregroundMark x1="80311" y1="70297" x2="80311" y2="70297"/>
                        <a14:foregroundMark x1="81218" y1="71485" x2="81218" y2="71485"/>
                        <a14:backgroundMark x1="83290" y1="72277" x2="83290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73" y="3468410"/>
            <a:ext cx="3302000" cy="21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7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doe actief mee.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mijn maatje/ team helpen met het verhelderen van woorden door het geven van tips.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9" descr="Ik lees! - Kaat pira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00" y="2306552"/>
            <a:ext cx="2265700" cy="294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2: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Lezen en verhelderen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742833"/>
            <a:ext cx="64800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 tot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en met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23 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lak memo’s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4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962496"/>
            <a:ext cx="648000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Team/groep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herhalen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4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474" y="584268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596" y="3297859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171" y="3632613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64" r="94507">
                        <a14:foregroundMark x1="58087" y1="47269" x2="58087" y2="47269"/>
                        <a14:foregroundMark x1="60224" y1="48739" x2="60224" y2="48739"/>
                        <a14:foregroundMark x1="71719" y1="49580" x2="71719" y2="49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442" y="3577016"/>
            <a:ext cx="2183558" cy="2114698"/>
          </a:xfrm>
          <a:prstGeom prst="rect">
            <a:avLst/>
          </a:prstGeom>
        </p:spPr>
      </p:pic>
      <p:sp>
        <p:nvSpPr>
          <p:cNvPr id="11" name="Tekstvak 18"/>
          <p:cNvSpPr txBox="1"/>
          <p:nvPr/>
        </p:nvSpPr>
        <p:spPr>
          <a:xfrm>
            <a:off x="1290747" y="1407202"/>
            <a:ext cx="696301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Woorden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verhelderen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tot en met 23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Duolezen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bladzijde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23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2097" y="875904"/>
            <a:ext cx="5919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68375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 </a:t>
            </a:r>
          </a:p>
          <a:p>
            <a:pPr lvl="0">
              <a:tabLst>
                <a:tab pos="968375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tabLst>
                <a:tab pos="968375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376698"/>
            <a:ext cx="508509" cy="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0000"/>
            <a:ext cx="61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 met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000" y="1460443"/>
            <a:ext cx="585694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  Woorden 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85" y="2057376"/>
            <a:ext cx="508509" cy="482761"/>
          </a:xfrm>
          <a:prstGeom prst="rect">
            <a:avLst/>
          </a:prstGeom>
        </p:spPr>
      </p:pic>
      <p:pic>
        <p:nvPicPr>
          <p:cNvPr id="14" name="Afbeelding 9" descr="Ik lees! - Kaat pira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75" y="3091659"/>
            <a:ext cx="2265700" cy="294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06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000" y="1449388"/>
            <a:ext cx="1046930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Iedereen doet mee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Verhelderen met maatje en team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Leeslogboekje en boekenclub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Kaat Piraat uitlezen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 en 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tellen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99404C-CE14-45CE-BEB8-0F58813EE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646" y="3997212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67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ander helpen.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tekening en een verhaaltje schrijven over buitenspelen.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9" descr="Ik lees! - Kaat pira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00" y="2306552"/>
            <a:ext cx="2265700" cy="294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4649" y="699945"/>
            <a:ext cx="609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96001" y="1261265"/>
            <a:ext cx="563288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bladzijde 24 tot en met 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5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41" y="2143689"/>
            <a:ext cx="551985" cy="524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649" y="4185824"/>
            <a:ext cx="563423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27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9125" y="1261265"/>
            <a:ext cx="468833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  Woorden verhelderen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3">
            <a:extLst>
              <a:ext uri="{FF2B5EF4-FFF2-40B4-BE49-F238E27FC236}">
                <a16:creationId xmlns:a16="http://schemas.microsoft.com/office/drawing/2014/main" id="{0926C307-6C06-4CFC-A065-596DE5A1B1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971" y="1814855"/>
            <a:ext cx="551985" cy="524036"/>
          </a:xfrm>
          <a:prstGeom prst="rect">
            <a:avLst/>
          </a:prstGeom>
        </p:spPr>
      </p:pic>
      <p:pic>
        <p:nvPicPr>
          <p:cNvPr id="18" name="Afbeelding 15">
            <a:extLst>
              <a:ext uri="{FF2B5EF4-FFF2-40B4-BE49-F238E27FC236}">
                <a16:creationId xmlns:a16="http://schemas.microsoft.com/office/drawing/2014/main" id="{D8C58A09-EF72-468D-91A5-E25C7BFD2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41" y="4767765"/>
            <a:ext cx="551985" cy="524036"/>
          </a:xfrm>
          <a:prstGeom prst="rect">
            <a:avLst/>
          </a:prstGeom>
        </p:spPr>
      </p:pic>
      <p:pic>
        <p:nvPicPr>
          <p:cNvPr id="21" name="Afbeelding 9" descr="Ik lees! - Kaat pira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93" y="3540870"/>
            <a:ext cx="1715060" cy="2276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94649" y="3657165"/>
            <a:ext cx="5153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 met 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9125" y="687921"/>
            <a:ext cx="401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5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hebben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hetzelfde gedaan in de vakantie/het weekend?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Wat heb je gedaan?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Waar ben je geweest?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wie heb je gespeeld?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Wat heb je gegeten?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443974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vragen.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teamcirkel in.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teamnaam.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006" y="2301624"/>
            <a:ext cx="551985" cy="5240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4" t="40615" r="54408" b="43532"/>
          <a:stretch/>
        </p:blipFill>
        <p:spPr>
          <a:xfrm>
            <a:off x="1425842" y="4416307"/>
            <a:ext cx="2401665" cy="1571782"/>
          </a:xfrm>
          <a:prstGeom prst="rect">
            <a:avLst/>
          </a:prstGeom>
        </p:spPr>
      </p:pic>
      <p:pic>
        <p:nvPicPr>
          <p:cNvPr id="12" name="Afbeelding 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4851" l="9845" r="95078">
                        <a14:foregroundMark x1="37306" y1="34653" x2="37306" y2="34653"/>
                        <a14:foregroundMark x1="36140" y1="36634" x2="36140" y2="36634"/>
                        <a14:foregroundMark x1="71244" y1="37822" x2="71244" y2="37822"/>
                        <a14:foregroundMark x1="70337" y1="45149" x2="70337" y2="45149"/>
                        <a14:foregroundMark x1="80052" y1="31287" x2="80052" y2="31287"/>
                        <a14:foregroundMark x1="35233" y1="51287" x2="35233" y2="51287"/>
                        <a14:foregroundMark x1="25648" y1="39208" x2="25648" y2="39208"/>
                        <a14:foregroundMark x1="18523" y1="35050" x2="18523" y2="35050"/>
                        <a14:foregroundMark x1="38472" y1="43366" x2="38472" y2="43366"/>
                        <a14:foregroundMark x1="29534" y1="74653" x2="29534" y2="74653"/>
                        <a14:foregroundMark x1="27073" y1="74059" x2="27073" y2="74059"/>
                        <a14:foregroundMark x1="20207" y1="46139" x2="20207" y2="46139"/>
                        <a14:foregroundMark x1="32902" y1="87723" x2="32902" y2="87723"/>
                        <a14:foregroundMark x1="80311" y1="70297" x2="80311" y2="70297"/>
                        <a14:foregroundMark x1="81218" y1="71485" x2="81218" y2="71485"/>
                        <a14:backgroundMark x1="83290" y1="72277" x2="83290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296" y="4177608"/>
            <a:ext cx="2518203" cy="16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00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 en 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5325" y="1417038"/>
            <a:ext cx="655823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Voorlezen: 	Bladzijde 28 tot en met 34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een tekening over buitenspelen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schrijf er een kort verhaaltje bij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8" y="3206009"/>
            <a:ext cx="508509" cy="48276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64" r="94507">
                        <a14:foregroundMark x1="58087" y1="47269" x2="58087" y2="47269"/>
                        <a14:foregroundMark x1="60224" y1="48739" x2="60224" y2="48739"/>
                        <a14:foregroundMark x1="71719" y1="49580" x2="71719" y2="49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872" y="4020365"/>
            <a:ext cx="2183558" cy="21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000" y="1449388"/>
            <a:ext cx="1034898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verhelderen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 en 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0" b="95296" l="4542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000" y="2930847"/>
            <a:ext cx="5019368" cy="3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met je maatje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8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0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et buurmeisje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tennissen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 schaduw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 oprit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pret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hij proest het uit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proef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et laken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smurrie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039" y="3223132"/>
            <a:ext cx="1909921" cy="26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5325" y="1449388"/>
            <a:ext cx="522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 tot 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95325" y="9000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Lezen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9" descr="Ik lees! - Kaat pira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45" y="2883947"/>
            <a:ext cx="2265700" cy="294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4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999" y="1449388"/>
            <a:ext cx="1060035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Help elkaar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Teamnamen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Kaat Piraat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Teampunten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Luister actief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4851" l="9845" r="95078">
                        <a14:foregroundMark x1="37306" y1="34653" x2="37306" y2="34653"/>
                        <a14:foregroundMark x1="36140" y1="36634" x2="36140" y2="36634"/>
                        <a14:foregroundMark x1="71244" y1="37822" x2="71244" y2="37822"/>
                        <a14:foregroundMark x1="70337" y1="45149" x2="70337" y2="45149"/>
                        <a14:foregroundMark x1="80052" y1="31287" x2="80052" y2="31287"/>
                        <a14:foregroundMark x1="35233" y1="51287" x2="35233" y2="51287"/>
                        <a14:foregroundMark x1="25648" y1="39208" x2="25648" y2="39208"/>
                        <a14:foregroundMark x1="18523" y1="35050" x2="18523" y2="35050"/>
                        <a14:foregroundMark x1="38472" y1="43366" x2="38472" y2="43366"/>
                        <a14:foregroundMark x1="29534" y1="74653" x2="29534" y2="74653"/>
                        <a14:foregroundMark x1="27073" y1="74059" x2="27073" y2="74059"/>
                        <a14:foregroundMark x1="20207" y1="46139" x2="20207" y2="46139"/>
                        <a14:foregroundMark x1="32902" y1="87723" x2="32902" y2="87723"/>
                        <a14:foregroundMark x1="80311" y1="70297" x2="80311" y2="70297"/>
                        <a14:foregroundMark x1="81218" y1="71485" x2="81218" y2="71485"/>
                        <a14:backgroundMark x1="83290" y1="72277" x2="83290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8" y="3188325"/>
            <a:ext cx="3533120" cy="2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000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actief luisteren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9" descr="Ik lees! - Kaat piraa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14" y="2306552"/>
            <a:ext cx="2507794" cy="327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871148"/>
            <a:ext cx="555610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5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minuten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95328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2: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Samenvatten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8375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95328"/>
            <a:ext cx="555610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Groep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met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2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Kaat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Piraat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528" y="732645"/>
            <a:ext cx="1374118" cy="194113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34" y="341373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Kaat Piraat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95325" y="900000"/>
            <a:ext cx="482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613" y="1440000"/>
            <a:ext cx="1068415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Actief luisteren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Picto’s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Moeilijke woorden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Complete zinnen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4851" l="9845" r="95078">
                        <a14:foregroundMark x1="37306" y1="34653" x2="37306" y2="34653"/>
                        <a14:foregroundMark x1="36140" y1="36634" x2="36140" y2="36634"/>
                        <a14:foregroundMark x1="71244" y1="37822" x2="71244" y2="37822"/>
                        <a14:foregroundMark x1="70337" y1="45149" x2="70337" y2="45149"/>
                        <a14:foregroundMark x1="80052" y1="31287" x2="80052" y2="31287"/>
                        <a14:foregroundMark x1="35233" y1="51287" x2="35233" y2="51287"/>
                        <a14:foregroundMark x1="25648" y1="39208" x2="25648" y2="39208"/>
                        <a14:foregroundMark x1="18523" y1="35050" x2="18523" y2="35050"/>
                        <a14:foregroundMark x1="38472" y1="43366" x2="38472" y2="43366"/>
                        <a14:foregroundMark x1="29534" y1="74653" x2="29534" y2="74653"/>
                        <a14:foregroundMark x1="27073" y1="74059" x2="27073" y2="74059"/>
                        <a14:foregroundMark x1="20207" y1="46139" x2="20207" y2="46139"/>
                        <a14:foregroundMark x1="32902" y1="87723" x2="32902" y2="87723"/>
                        <a14:foregroundMark x1="80311" y1="70297" x2="80311" y2="70297"/>
                        <a14:foregroundMark x1="81218" y1="71485" x2="81218" y2="71485"/>
                        <a14:backgroundMark x1="83290" y1="72277" x2="83290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28" y="3366664"/>
            <a:ext cx="3626671" cy="23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1839</TotalTime>
  <Words>1030</Words>
  <Application>Microsoft Office PowerPoint</Application>
  <PresentationFormat>Widescreen</PresentationFormat>
  <Paragraphs>271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SchoolKX_New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96</cp:revision>
  <dcterms:created xsi:type="dcterms:W3CDTF">2017-07-26T14:05:48Z</dcterms:created>
  <dcterms:modified xsi:type="dcterms:W3CDTF">2022-08-03T11:00:10Z</dcterms:modified>
</cp:coreProperties>
</file>